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55" r:id="rId2"/>
    <p:sldId id="356" r:id="rId3"/>
    <p:sldId id="374" r:id="rId4"/>
    <p:sldId id="382" r:id="rId5"/>
    <p:sldId id="375" r:id="rId6"/>
    <p:sldId id="357" r:id="rId7"/>
    <p:sldId id="383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76" r:id="rId18"/>
    <p:sldId id="367" r:id="rId19"/>
    <p:sldId id="368" r:id="rId20"/>
    <p:sldId id="369" r:id="rId21"/>
    <p:sldId id="370" r:id="rId22"/>
    <p:sldId id="371" r:id="rId23"/>
    <p:sldId id="377" r:id="rId24"/>
    <p:sldId id="378" r:id="rId25"/>
    <p:sldId id="379" r:id="rId26"/>
    <p:sldId id="380" r:id="rId27"/>
    <p:sldId id="381" r:id="rId28"/>
    <p:sldId id="384" r:id="rId29"/>
    <p:sldId id="3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2634" autoAdjust="0"/>
  </p:normalViewPr>
  <p:slideViewPr>
    <p:cSldViewPr snapToGrid="0">
      <p:cViewPr varScale="1">
        <p:scale>
          <a:sx n="69" d="100"/>
          <a:sy n="69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E4731-C83A-4A18-9E26-93D72DD5F7F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70B02-CC1B-4B78-B200-3804143A0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73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8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89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0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4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9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82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8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06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3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6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BCAB-D84A-4D6E-8816-FAB20FD9CB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76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>
            <a:extLst>
              <a:ext uri="{FF2B5EF4-FFF2-40B4-BE49-F238E27FC236}">
                <a16:creationId xmlns:a16="http://schemas.microsoft.com/office/drawing/2014/main" xmlns="" id="{CA11363E-A489-4FC4-B7F0-F80582E9C3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71601" y="2369128"/>
            <a:ext cx="6317672" cy="1459489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latin typeface="+mn-lt"/>
              </a:rPr>
              <a:t> Forward Chaining, Backward Chaining</a:t>
            </a:r>
          </a:p>
        </p:txBody>
      </p:sp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xmlns="" id="{57BAAC78-5B3D-458C-B250-D4335EAA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B46C06-6B0F-4CDD-BB6F-7F5E61D6FD52}" type="slidenum">
              <a:rPr lang="en-US" altLang="en-US" sz="750"/>
              <a:pPr/>
              <a:t>1</a:t>
            </a:fld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2435" r="15454" b="5668"/>
          <a:stretch/>
        </p:blipFill>
        <p:spPr>
          <a:xfrm>
            <a:off x="0" y="0"/>
            <a:ext cx="9235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09" t="4860" r="14697" b="15370"/>
          <a:stretch/>
        </p:blipFill>
        <p:spPr>
          <a:xfrm>
            <a:off x="0" y="0"/>
            <a:ext cx="9144000" cy="69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939" t="8363" r="15151" b="15370"/>
          <a:stretch/>
        </p:blipFill>
        <p:spPr>
          <a:xfrm>
            <a:off x="0" y="-1"/>
            <a:ext cx="919070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88" t="8902" r="16212" b="16178"/>
          <a:stretch/>
        </p:blipFill>
        <p:spPr>
          <a:xfrm>
            <a:off x="0" y="-1"/>
            <a:ext cx="909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636" t="5129" r="15758" b="16718"/>
          <a:stretch/>
        </p:blipFill>
        <p:spPr>
          <a:xfrm>
            <a:off x="0" y="0"/>
            <a:ext cx="913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36" t="5937" r="15000" b="15102"/>
          <a:stretch/>
        </p:blipFill>
        <p:spPr>
          <a:xfrm>
            <a:off x="-1" y="0"/>
            <a:ext cx="9173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88" t="2166" r="16212" b="14293"/>
          <a:stretch/>
        </p:blipFill>
        <p:spPr>
          <a:xfrm>
            <a:off x="-1" y="-1"/>
            <a:ext cx="9144001" cy="69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01" y="347515"/>
            <a:ext cx="7886700" cy="65159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Backward Chaining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9" t="19413" r="10757" b="12533"/>
          <a:stretch/>
        </p:blipFill>
        <p:spPr>
          <a:xfrm>
            <a:off x="0" y="1274617"/>
            <a:ext cx="9034502" cy="54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2618"/>
          </a:xfrm>
        </p:spPr>
        <p:txBody>
          <a:bodyPr/>
          <a:lstStyle/>
          <a:p>
            <a:r>
              <a:rPr lang="en-IN" b="1" dirty="0" smtClean="0"/>
              <a:t>Example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7" t="20491" r="14848" b="7016"/>
          <a:stretch/>
        </p:blipFill>
        <p:spPr>
          <a:xfrm>
            <a:off x="0" y="1357744"/>
            <a:ext cx="9227129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17277" cy="64375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Inference Engine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1" t="18065" r="5304" b="-3225"/>
          <a:stretch/>
        </p:blipFill>
        <p:spPr>
          <a:xfrm>
            <a:off x="110836" y="1122218"/>
            <a:ext cx="9033164" cy="5833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4766" y="5943600"/>
            <a:ext cx="969818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78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60" t="21569" r="6667" b="8634"/>
          <a:stretch/>
        </p:blipFill>
        <p:spPr>
          <a:xfrm>
            <a:off x="0" y="831271"/>
            <a:ext cx="8828342" cy="55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6" t="21838" r="6970" b="12945"/>
          <a:stretch/>
        </p:blipFill>
        <p:spPr>
          <a:xfrm>
            <a:off x="0" y="870672"/>
            <a:ext cx="9172199" cy="53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48" t="21299" r="1059" b="8632"/>
          <a:stretch/>
        </p:blipFill>
        <p:spPr>
          <a:xfrm>
            <a:off x="-1" y="1440872"/>
            <a:ext cx="9066947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568"/>
            <a:ext cx="9144000" cy="5140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42" t="26150" r="43788" b="11328"/>
          <a:stretch/>
        </p:blipFill>
        <p:spPr>
          <a:xfrm>
            <a:off x="4077565" y="3391231"/>
            <a:ext cx="4752110" cy="32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2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14400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5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5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48" t="1627" r="15151" b="18334"/>
          <a:stretch/>
        </p:blipFill>
        <p:spPr>
          <a:xfrm>
            <a:off x="0" y="0"/>
            <a:ext cx="9144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10" y="336980"/>
            <a:ext cx="7886700" cy="1062328"/>
          </a:xfrm>
        </p:spPr>
        <p:txBody>
          <a:bodyPr/>
          <a:lstStyle/>
          <a:p>
            <a:pPr algn="ctr"/>
            <a:r>
              <a:rPr lang="en-IN" b="1" dirty="0" smtClean="0"/>
              <a:t>FC Vs BC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5" t="18874" r="10455" b="818"/>
          <a:stretch/>
        </p:blipFill>
        <p:spPr>
          <a:xfrm>
            <a:off x="-1" y="1399308"/>
            <a:ext cx="9048923" cy="5569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9200" y="6386945"/>
            <a:ext cx="402733" cy="5818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6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486" t="14562" r="15302" b="12675"/>
          <a:stretch/>
        </p:blipFill>
        <p:spPr>
          <a:xfrm>
            <a:off x="138546" y="1343890"/>
            <a:ext cx="8700654" cy="53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4698" t="6746" r="15000" b="1895"/>
          <a:stretch/>
        </p:blipFill>
        <p:spPr>
          <a:xfrm>
            <a:off x="189045" y="135371"/>
            <a:ext cx="8954955" cy="65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3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7061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Forward Chaining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910" t="21299" r="12423" b="7015"/>
          <a:stretch/>
        </p:blipFill>
        <p:spPr>
          <a:xfrm>
            <a:off x="-152401" y="992187"/>
            <a:ext cx="9436397" cy="55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909" t="4320" r="17879" b="6746"/>
          <a:stretch/>
        </p:blipFill>
        <p:spPr>
          <a:xfrm>
            <a:off x="152400" y="0"/>
            <a:ext cx="8824797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9835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Example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4" t="22107" r="16515" b="1895"/>
          <a:stretch/>
        </p:blipFill>
        <p:spPr>
          <a:xfrm>
            <a:off x="0" y="884961"/>
            <a:ext cx="9132656" cy="59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94" t="22646" r="15606" b="6747"/>
          <a:stretch/>
        </p:blipFill>
        <p:spPr>
          <a:xfrm>
            <a:off x="0" y="942110"/>
            <a:ext cx="8934592" cy="57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1943</TotalTime>
  <Words>18</Words>
  <Application>Microsoft Office PowerPoint</Application>
  <PresentationFormat>On-screen Show (4:3)</PresentationFormat>
  <Paragraphs>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 Forward Chaining, Backward Chaining</vt:lpstr>
      <vt:lpstr>Inference Engine</vt:lpstr>
      <vt:lpstr>PowerPoint Presentation</vt:lpstr>
      <vt:lpstr>PowerPoint Presentation</vt:lpstr>
      <vt:lpstr>PowerPoint Presentation</vt:lpstr>
      <vt:lpstr>Forward Chaining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Backward Chaining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FC Vs BC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Gunavathi</dc:creator>
  <cp:lastModifiedBy>Admin</cp:lastModifiedBy>
  <cp:revision>38</cp:revision>
  <dcterms:created xsi:type="dcterms:W3CDTF">2021-10-11T15:46:12Z</dcterms:created>
  <dcterms:modified xsi:type="dcterms:W3CDTF">2024-03-14T04:47:16Z</dcterms:modified>
</cp:coreProperties>
</file>